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276" r:id="rId7"/>
    <p:sldId id="286" r:id="rId8"/>
    <p:sldId id="285" r:id="rId9"/>
    <p:sldId id="318" r:id="rId10"/>
    <p:sldId id="309" r:id="rId11"/>
    <p:sldId id="283" r:id="rId12"/>
    <p:sldId id="282" r:id="rId13"/>
    <p:sldId id="281" r:id="rId14"/>
    <p:sldId id="291" r:id="rId15"/>
    <p:sldId id="292" r:id="rId16"/>
    <p:sldId id="294" r:id="rId17"/>
    <p:sldId id="295" r:id="rId18"/>
    <p:sldId id="296" r:id="rId19"/>
    <p:sldId id="280" r:id="rId20"/>
    <p:sldId id="279" r:id="rId21"/>
    <p:sldId id="278" r:id="rId22"/>
    <p:sldId id="277" r:id="rId23"/>
    <p:sldId id="288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3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F3D4-D9E2-49C4-8CFC-5B23F8F0916A}" type="datetimeFigureOut">
              <a:rPr lang="fr-BE" smtClean="0"/>
              <a:t>30-05-23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EBF4-27CD-4376-8215-4FD46D1CFE7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41918972"/>
      </p:ext>
    </p:extLst>
  </p:cSld>
  <p:clrMapOvr>
    <a:masterClrMapping/>
  </p:clrMapOvr>
  <p:transition spd="slow" advClick="0" advTm="9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F3D4-D9E2-49C4-8CFC-5B23F8F0916A}" type="datetimeFigureOut">
              <a:rPr lang="fr-BE" smtClean="0"/>
              <a:t>30-05-23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EBF4-27CD-4376-8215-4FD46D1CFE7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75378574"/>
      </p:ext>
    </p:extLst>
  </p:cSld>
  <p:clrMapOvr>
    <a:masterClrMapping/>
  </p:clrMapOvr>
  <p:transition spd="slow" advClick="0" advTm="9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F3D4-D9E2-49C4-8CFC-5B23F8F0916A}" type="datetimeFigureOut">
              <a:rPr lang="fr-BE" smtClean="0"/>
              <a:t>30-05-23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EBF4-27CD-4376-8215-4FD46D1CFE7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99113550"/>
      </p:ext>
    </p:extLst>
  </p:cSld>
  <p:clrMapOvr>
    <a:masterClrMapping/>
  </p:clrMapOvr>
  <p:transition spd="slow" advClick="0" advTm="9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F3D4-D9E2-49C4-8CFC-5B23F8F0916A}" type="datetimeFigureOut">
              <a:rPr lang="fr-BE" smtClean="0"/>
              <a:t>30-05-23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EBF4-27CD-4376-8215-4FD46D1CFE7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30308380"/>
      </p:ext>
    </p:extLst>
  </p:cSld>
  <p:clrMapOvr>
    <a:masterClrMapping/>
  </p:clrMapOvr>
  <p:transition spd="slow" advClick="0" advTm="9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F3D4-D9E2-49C4-8CFC-5B23F8F0916A}" type="datetimeFigureOut">
              <a:rPr lang="fr-BE" smtClean="0"/>
              <a:t>30-05-23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EBF4-27CD-4376-8215-4FD46D1CFE7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3787471"/>
      </p:ext>
    </p:extLst>
  </p:cSld>
  <p:clrMapOvr>
    <a:masterClrMapping/>
  </p:clrMapOvr>
  <p:transition spd="slow" advClick="0" advTm="9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F3D4-D9E2-49C4-8CFC-5B23F8F0916A}" type="datetimeFigureOut">
              <a:rPr lang="fr-BE" smtClean="0"/>
              <a:t>30-05-23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EBF4-27CD-4376-8215-4FD46D1CFE7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26949699"/>
      </p:ext>
    </p:extLst>
  </p:cSld>
  <p:clrMapOvr>
    <a:masterClrMapping/>
  </p:clrMapOvr>
  <p:transition spd="slow" advClick="0" advTm="9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F3D4-D9E2-49C4-8CFC-5B23F8F0916A}" type="datetimeFigureOut">
              <a:rPr lang="fr-BE" smtClean="0"/>
              <a:t>30-05-23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EBF4-27CD-4376-8215-4FD46D1CFE7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53999887"/>
      </p:ext>
    </p:extLst>
  </p:cSld>
  <p:clrMapOvr>
    <a:masterClrMapping/>
  </p:clrMapOvr>
  <p:transition spd="slow" advClick="0" advTm="9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F3D4-D9E2-49C4-8CFC-5B23F8F0916A}" type="datetimeFigureOut">
              <a:rPr lang="fr-BE" smtClean="0"/>
              <a:t>30-05-23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EBF4-27CD-4376-8215-4FD46D1CFE7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4094312"/>
      </p:ext>
    </p:extLst>
  </p:cSld>
  <p:clrMapOvr>
    <a:masterClrMapping/>
  </p:clrMapOvr>
  <p:transition spd="slow" advClick="0" advTm="9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F3D4-D9E2-49C4-8CFC-5B23F8F0916A}" type="datetimeFigureOut">
              <a:rPr lang="fr-BE" smtClean="0"/>
              <a:t>30-05-23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EBF4-27CD-4376-8215-4FD46D1CFE7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07590754"/>
      </p:ext>
    </p:extLst>
  </p:cSld>
  <p:clrMapOvr>
    <a:masterClrMapping/>
  </p:clrMapOvr>
  <p:transition spd="slow" advClick="0" advTm="9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F3D4-D9E2-49C4-8CFC-5B23F8F0916A}" type="datetimeFigureOut">
              <a:rPr lang="fr-BE" smtClean="0"/>
              <a:t>30-05-23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EBF4-27CD-4376-8215-4FD46D1CFE7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58904546"/>
      </p:ext>
    </p:extLst>
  </p:cSld>
  <p:clrMapOvr>
    <a:masterClrMapping/>
  </p:clrMapOvr>
  <p:transition spd="slow" advClick="0" advTm="9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F3D4-D9E2-49C4-8CFC-5B23F8F0916A}" type="datetimeFigureOut">
              <a:rPr lang="fr-BE" smtClean="0"/>
              <a:t>30-05-23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EBF4-27CD-4376-8215-4FD46D1CFE7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84615718"/>
      </p:ext>
    </p:extLst>
  </p:cSld>
  <p:clrMapOvr>
    <a:masterClrMapping/>
  </p:clrMapOvr>
  <p:transition spd="slow" advClick="0" advTm="9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7F3D4-D9E2-49C4-8CFC-5B23F8F0916A}" type="datetimeFigureOut">
              <a:rPr lang="fr-BE" smtClean="0"/>
              <a:t>30-05-23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7EBF4-27CD-4376-8215-4FD46D1CFE7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382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9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3" name="Image 2" descr="Une image contenant texte, capture d’écran, Site web, Publicité en ligne&#10;&#10;Description générée automatiquement">
            <a:extLst>
              <a:ext uri="{FF2B5EF4-FFF2-40B4-BE49-F238E27FC236}">
                <a16:creationId xmlns:a16="http://schemas.microsoft.com/office/drawing/2014/main" id="{1D8DFBB7-F04E-96DB-4183-1799C643B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1358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Espace réservé du contenu 5" descr="Une image contenant texte">
            <a:extLst>
              <a:ext uri="{FF2B5EF4-FFF2-40B4-BE49-F238E27FC236}">
                <a16:creationId xmlns:a16="http://schemas.microsoft.com/office/drawing/2014/main" id="{7A6D310A-9110-2816-7C0E-81D7E5591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55915"/>
      </p:ext>
    </p:extLst>
  </p:cSld>
  <p:clrMapOvr>
    <a:masterClrMapping/>
  </p:clrMapOvr>
  <p:transition spd="slow" advClick="0" advTm="10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Espace réservé du contenu 5" descr="Une image contenant Site web">
            <a:extLst>
              <a:ext uri="{FF2B5EF4-FFF2-40B4-BE49-F238E27FC236}">
                <a16:creationId xmlns:a16="http://schemas.microsoft.com/office/drawing/2014/main" id="{E97B47BD-1848-3E7F-F5BD-BD172A731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31288"/>
      </p:ext>
    </p:extLst>
  </p:cSld>
  <p:clrMapOvr>
    <a:masterClrMapping/>
  </p:clrMapOvr>
  <p:transition spd="slow" advClick="0" advTm="10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Espace réservé du contenu 5" descr="Une image contenant Site web&#10;&#10;Description générée automatiquement">
            <a:extLst>
              <a:ext uri="{FF2B5EF4-FFF2-40B4-BE49-F238E27FC236}">
                <a16:creationId xmlns:a16="http://schemas.microsoft.com/office/drawing/2014/main" id="{136CBEB1-BAB0-9865-0328-DCA291ACA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58517"/>
      </p:ext>
    </p:extLst>
  </p:cSld>
  <p:clrMapOvr>
    <a:masterClrMapping/>
  </p:clrMapOvr>
  <p:transition spd="slow" advClick="0" advTm="10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Espace réservé du contenu 5" descr="Une image contenant Site web">
            <a:extLst>
              <a:ext uri="{FF2B5EF4-FFF2-40B4-BE49-F238E27FC236}">
                <a16:creationId xmlns:a16="http://schemas.microsoft.com/office/drawing/2014/main" id="{5C73A2D7-7E3F-BC20-67A8-7F81D1C4E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68731"/>
      </p:ext>
    </p:extLst>
  </p:cSld>
  <p:clrMapOvr>
    <a:masterClrMapping/>
  </p:clrMapOvr>
  <p:transition spd="slow" advClick="0" advTm="10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7529527-B384-4195-8FE5-806ABE7A8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50898709"/>
      </p:ext>
    </p:extLst>
  </p:cSld>
  <p:clrMapOvr>
    <a:masterClrMapping/>
  </p:clrMapOvr>
  <p:transition spd="slow" advClick="0" advTm="9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texte, capture d’écran, Site web, Publicité en ligne">
            <a:extLst>
              <a:ext uri="{FF2B5EF4-FFF2-40B4-BE49-F238E27FC236}">
                <a16:creationId xmlns:a16="http://schemas.microsoft.com/office/drawing/2014/main" id="{58A0A0DF-1F42-A026-5BBD-E642D2AA6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49441"/>
      </p:ext>
    </p:extLst>
  </p:cSld>
  <p:clrMapOvr>
    <a:masterClrMapping/>
  </p:clrMapOvr>
  <p:transition spd="slow" advClick="0" advTm="10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6A04D5A7-560C-42FB-94A0-6D33581A1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61299614"/>
      </p:ext>
    </p:extLst>
  </p:cSld>
  <p:clrMapOvr>
    <a:masterClrMapping/>
  </p:clrMapOvr>
  <p:transition spd="slow" advClick="0" advTm="10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Espace réservé du contenu 5" descr="Une image contenant texte">
            <a:extLst>
              <a:ext uri="{FF2B5EF4-FFF2-40B4-BE49-F238E27FC236}">
                <a16:creationId xmlns:a16="http://schemas.microsoft.com/office/drawing/2014/main" id="{198095F4-4427-1DC9-0327-DD99CADF6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5279"/>
      </p:ext>
    </p:extLst>
  </p:cSld>
  <p:clrMapOvr>
    <a:masterClrMapping/>
  </p:clrMapOvr>
  <p:transition spd="slow" advClick="0" advTm="10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97AF90A0-F8A2-4127-A275-085D39980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73028002"/>
      </p:ext>
    </p:extLst>
  </p:cSld>
  <p:clrMapOvr>
    <a:masterClrMapping/>
  </p:clrMapOvr>
  <p:transition spd="slow" advClick="0" advTm="10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C8251768-2731-4CD6-BE3B-CB69F2C83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26363044"/>
      </p:ext>
    </p:extLst>
  </p:cSld>
  <p:clrMapOvr>
    <a:masterClrMapping/>
  </p:clrMapOvr>
  <p:transition spd="slow" advClick="0" advTm="10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Espace réservé du contenu 5" descr="Une image contenant Site web">
            <a:extLst>
              <a:ext uri="{FF2B5EF4-FFF2-40B4-BE49-F238E27FC236}">
                <a16:creationId xmlns:a16="http://schemas.microsoft.com/office/drawing/2014/main" id="{E7943D68-E292-CED8-AD16-18A70325A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27975"/>
      </p:ext>
    </p:extLst>
  </p:cSld>
  <p:clrMapOvr>
    <a:masterClrMapping/>
  </p:clrMapOvr>
  <p:transition spd="slow" advClick="0" advTm="10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Espace réservé du contenu 5" descr="Une image contenant Site web">
            <a:extLst>
              <a:ext uri="{FF2B5EF4-FFF2-40B4-BE49-F238E27FC236}">
                <a16:creationId xmlns:a16="http://schemas.microsoft.com/office/drawing/2014/main" id="{0792D1C1-5111-EE8A-6A03-8C2EE02C6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27520"/>
      </p:ext>
    </p:extLst>
  </p:cSld>
  <p:clrMapOvr>
    <a:masterClrMapping/>
  </p:clrMapOvr>
  <p:transition spd="slow" advClick="0" advTm="10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Espace réservé du contenu 5" descr="Une image contenant Site web&#10;&#10;Description générée automatiquement">
            <a:extLst>
              <a:ext uri="{FF2B5EF4-FFF2-40B4-BE49-F238E27FC236}">
                <a16:creationId xmlns:a16="http://schemas.microsoft.com/office/drawing/2014/main" id="{FB4EF5BD-2B2B-F8FF-D0D3-C66628173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09626"/>
      </p:ext>
    </p:extLst>
  </p:cSld>
  <p:clrMapOvr>
    <a:masterClrMapping/>
  </p:clrMapOvr>
  <p:transition spd="slow" advClick="0" advTm="10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7F7BF95-CE38-6443-D6B8-72381F226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07810"/>
      </p:ext>
    </p:extLst>
  </p:cSld>
  <p:clrMapOvr>
    <a:masterClrMapping/>
  </p:clrMapOvr>
  <p:transition spd="slow" advClick="0" advTm="10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Espace réservé du contenu 5" descr="Une image contenant Site web">
            <a:extLst>
              <a:ext uri="{FF2B5EF4-FFF2-40B4-BE49-F238E27FC236}">
                <a16:creationId xmlns:a16="http://schemas.microsoft.com/office/drawing/2014/main" id="{71515621-E289-BAD3-2B80-6264F17C5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7200"/>
      </p:ext>
    </p:extLst>
  </p:cSld>
  <p:clrMapOvr>
    <a:masterClrMapping/>
  </p:clrMapOvr>
  <p:transition spd="slow" advClick="0" advTm="10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72B7959-5480-DA5C-1187-2822485C7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52325"/>
      </p:ext>
    </p:extLst>
  </p:cSld>
  <p:clrMapOvr>
    <a:masterClrMapping/>
  </p:clrMapOvr>
  <p:transition spd="slow" advClick="0" advTm="10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texte, carte, arbre, capture d’écran">
            <a:extLst>
              <a:ext uri="{FF2B5EF4-FFF2-40B4-BE49-F238E27FC236}">
                <a16:creationId xmlns:a16="http://schemas.microsoft.com/office/drawing/2014/main" id="{53222CD6-B027-F7F7-7253-CFAB8BCB1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42910"/>
      </p:ext>
    </p:extLst>
  </p:cSld>
  <p:clrMapOvr>
    <a:masterClrMapping/>
  </p:clrMapOvr>
  <p:transition spd="slow" advClick="0" advTm="10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9B0A2EEF-FC6E-4B9D-BF63-83D6A4BD8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65116178"/>
      </p:ext>
    </p:extLst>
  </p:cSld>
  <p:clrMapOvr>
    <a:masterClrMapping/>
  </p:clrMapOvr>
  <p:transition spd="slow" advClick="0" advTm="10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Espace réservé du contenu 5" descr="Une image contenant Site web">
            <a:extLst>
              <a:ext uri="{FF2B5EF4-FFF2-40B4-BE49-F238E27FC236}">
                <a16:creationId xmlns:a16="http://schemas.microsoft.com/office/drawing/2014/main" id="{157E31F3-1EFB-B799-ADF9-87CE0ED75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03081"/>
      </p:ext>
    </p:extLst>
  </p:cSld>
  <p:clrMapOvr>
    <a:masterClrMapping/>
  </p:clrMapOvr>
  <p:transition spd="slow" advClick="0" advTm="10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D9306715-6C8A-4ADC-9E3A-B87FA9D92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24449982"/>
      </p:ext>
    </p:extLst>
  </p:cSld>
  <p:clrMapOvr>
    <a:masterClrMapping/>
  </p:clrMapOvr>
  <p:transition spd="slow" advClick="0" advTm="10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Espace réservé du contenu 5" descr="Une image contenant Site web">
            <a:extLst>
              <a:ext uri="{FF2B5EF4-FFF2-40B4-BE49-F238E27FC236}">
                <a16:creationId xmlns:a16="http://schemas.microsoft.com/office/drawing/2014/main" id="{ABE857F4-09E8-DE0B-2F64-8DEC5719A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98991"/>
      </p:ext>
    </p:extLst>
  </p:cSld>
  <p:clrMapOvr>
    <a:masterClrMapping/>
  </p:clrMapOvr>
  <p:transition spd="slow" advClick="0" advTm="10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texte, Appareils électroniques, capture d’écran, Site web">
            <a:extLst>
              <a:ext uri="{FF2B5EF4-FFF2-40B4-BE49-F238E27FC236}">
                <a16:creationId xmlns:a16="http://schemas.microsoft.com/office/drawing/2014/main" id="{93C59B6A-14E9-0623-20B8-2CCA395C1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80711"/>
      </p:ext>
    </p:extLst>
  </p:cSld>
  <p:clrMapOvr>
    <a:masterClrMapping/>
  </p:clrMapOvr>
  <p:transition spd="slow" advClick="0" advTm="10000">
    <p:wipe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2437</TotalTime>
  <Words>0</Words>
  <Application>Microsoft Office PowerPoint</Application>
  <PresentationFormat>Grand écran</PresentationFormat>
  <Paragraphs>0</Paragraphs>
  <Slides>23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Bruno ANDRIEU</dc:creator>
  <cp:lastModifiedBy>Sarah CHEVALIER</cp:lastModifiedBy>
  <cp:revision>71</cp:revision>
  <dcterms:created xsi:type="dcterms:W3CDTF">2018-02-21T10:29:17Z</dcterms:created>
  <dcterms:modified xsi:type="dcterms:W3CDTF">2023-05-30T09:24:19Z</dcterms:modified>
</cp:coreProperties>
</file>